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70" r:id="rId11"/>
    <p:sldId id="25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7866" autoAdjust="0"/>
  </p:normalViewPr>
  <p:slideViewPr>
    <p:cSldViewPr snapToGrid="0">
      <p:cViewPr varScale="1">
        <p:scale>
          <a:sx n="76" d="100"/>
          <a:sy n="76" d="100"/>
        </p:scale>
        <p:origin x="13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F9941-ECB4-46F9-9E15-A3D223466D6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17DF-118B-4240-AE20-D927C27F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ui-sans-serif"/>
              </a:rPr>
              <a:t>If you have a problem with your phone being stolen, look no further than our competitor Samsung and their Note 7 lineup</a:t>
            </a:r>
            <a:endParaRPr lang="en-US" sz="20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market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jpeg"/><Relationship Id="rId3" Type="http://schemas.openxmlformats.org/officeDocument/2006/relationships/image" Target="../media/image14.svg"/><Relationship Id="rId7" Type="http://schemas.openxmlformats.org/officeDocument/2006/relationships/image" Target="../media/image27.svg"/><Relationship Id="rId12" Type="http://schemas.openxmlformats.org/officeDocument/2006/relationships/image" Target="../media/image2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38.jpe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36.svg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image" Target="../media/image33.png"/><Relationship Id="rId10" Type="http://schemas.openxmlformats.org/officeDocument/2006/relationships/image" Target="../media/image8.sv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42.jpe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10.svg"/><Relationship Id="rId17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9.png"/><Relationship Id="rId10" Type="http://schemas.openxmlformats.org/officeDocument/2006/relationships/image" Target="../media/image8.svg"/><Relationship Id="rId19" Type="http://schemas.openxmlformats.org/officeDocument/2006/relationships/image" Target="../media/image43.jpe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18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0.sv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gif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0.sv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075C-75CE-5E03-958E-ADD17A2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A43BDC2-84D5-71BB-CED3-FCD57B7E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56" y="-33814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425DB2AB-99FC-0A96-AFF1-3A7462ED4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C167972D-2D0A-42BE-D7B1-DFD48F38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85739B6-24FA-4CE7-D790-50725F7BF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727C3A2-FE02-DC89-3843-D9FBB879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DD75E2B-A2D2-8637-EC5A-0E8520F2343C}"/>
              </a:ext>
            </a:extLst>
          </p:cNvPr>
          <p:cNvSpPr txBox="1"/>
          <p:nvPr/>
        </p:nvSpPr>
        <p:spPr>
          <a:xfrm>
            <a:off x="1171109" y="185579"/>
            <a:ext cx="917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proudly use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</a:t>
            </a:r>
            <a:r>
              <a:rPr lang="cs-CZ" sz="2400" dirty="0" err="1"/>
              <a:t>explosive</a:t>
            </a:r>
            <a:r>
              <a:rPr lang="en-US" sz="2400" dirty="0"/>
              <a:t> made in the Czech Republic to ensure quality and support local craftsmanship.</a:t>
            </a:r>
            <a:endParaRPr lang="cs-CZ" sz="2400" dirty="0"/>
          </a:p>
        </p:txBody>
      </p:sp>
      <p:pic>
        <p:nvPicPr>
          <p:cNvPr id="1026" name="Picture 2" descr="Semtex Original energetický nápoj 24x500 ml plech - Energetické nápoje,  Nealko, Nápoje, tabák">
            <a:extLst>
              <a:ext uri="{FF2B5EF4-FFF2-40B4-BE49-F238E27FC236}">
                <a16:creationId xmlns:a16="http://schemas.microsoft.com/office/drawing/2014/main" id="{CFBD96A5-961B-E0E3-0C41-1A493D75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97" y="890194"/>
            <a:ext cx="3257285" cy="32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E4F6AF34-2C76-3281-611E-292B9779E70D}"/>
              </a:ext>
            </a:extLst>
          </p:cNvPr>
          <p:cNvSpPr txBox="1"/>
          <p:nvPr/>
        </p:nvSpPr>
        <p:spPr>
          <a:xfrm>
            <a:off x="1171109" y="1649530"/>
            <a:ext cx="729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ensure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durability we use high-quality leather from local </a:t>
            </a:r>
            <a:r>
              <a:rPr lang="cs-CZ" sz="2400" dirty="0"/>
              <a:t>C</a:t>
            </a:r>
            <a:r>
              <a:rPr lang="en-US" sz="2400" dirty="0" err="1"/>
              <a:t>zech</a:t>
            </a:r>
            <a:r>
              <a:rPr lang="en-US" sz="2400" dirty="0"/>
              <a:t> farmers.</a:t>
            </a:r>
            <a:endParaRPr lang="cs-CZ" sz="2400" dirty="0"/>
          </a:p>
        </p:txBody>
      </p:sp>
      <p:pic>
        <p:nvPicPr>
          <p:cNvPr id="1028" name="Picture 4" descr="Příběh řepky olejky, Andreje Babiše a monopolu Agrofertu na výrobu biopaliv  v Česku — HlídacíPes.org">
            <a:extLst>
              <a:ext uri="{FF2B5EF4-FFF2-40B4-BE49-F238E27FC236}">
                <a16:creationId xmlns:a16="http://schemas.microsoft.com/office/drawing/2014/main" id="{466ACE2C-8E19-39B9-2C1F-ECC05F4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7" y="2214699"/>
            <a:ext cx="3783067" cy="20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E892D37-805A-C299-DBEC-C553A5045E26}"/>
              </a:ext>
            </a:extLst>
          </p:cNvPr>
          <p:cNvSpPr txBox="1"/>
          <p:nvPr/>
        </p:nvSpPr>
        <p:spPr>
          <a:xfrm>
            <a:off x="1193977" y="4472284"/>
            <a:ext cx="640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wallets are proudly handcrafted by skilled Czech artisans, ensuring exceptional quality while supporting local craftsmanship and communities</a:t>
            </a:r>
            <a:endParaRPr lang="cs-CZ" sz="2400" dirty="0"/>
          </a:p>
        </p:txBody>
      </p:sp>
      <p:pic>
        <p:nvPicPr>
          <p:cNvPr id="1032" name="Picture 8" descr="Láďa Hruška | Český Kutil.cz">
            <a:extLst>
              <a:ext uri="{FF2B5EF4-FFF2-40B4-BE49-F238E27FC236}">
                <a16:creationId xmlns:a16="http://schemas.microsoft.com/office/drawing/2014/main" id="{CBA1D9F5-F5E9-BDFE-BDD7-0B1BA5DE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161" r="20440" b="39381"/>
          <a:stretch/>
        </p:blipFill>
        <p:spPr bwMode="auto">
          <a:xfrm>
            <a:off x="7795475" y="4349349"/>
            <a:ext cx="3531476" cy="23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139C7E4-8A38-14F8-F084-1CEC39879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0393">
            <a:off x="351595" y="19247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9BF0858-64D7-45BC-9729-C04D60A4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507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525172CE-37C7-F880-3491-CA93208E5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A80347B9-E402-1ACF-3B2C-E653F1A52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177E198-0C90-8011-1EDD-0A8A59DAE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2EDAD096-EB94-6473-535D-06F452E6E2DA}"/>
              </a:ext>
            </a:extLst>
          </p:cNvPr>
          <p:cNvSpPr txBox="1"/>
          <p:nvPr/>
        </p:nvSpPr>
        <p:spPr>
          <a:xfrm>
            <a:off x="7423842" y="1813733"/>
            <a:ext cx="376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lil </a:t>
            </a:r>
            <a:r>
              <a:rPr lang="cs-CZ" dirty="0" err="1"/>
              <a:t>bro</a:t>
            </a:r>
            <a:r>
              <a:rPr lang="cs-CZ" dirty="0"/>
              <a:t>, sem napiš jak získáme peníze @Lukáš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8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4904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15EE6D2-6422-1053-34D6-BA18978C6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141864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err="1">
                <a:solidFill>
                  <a:schemeClr val="accent6"/>
                </a:solidFill>
              </a:rPr>
              <a:t>Wallet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theft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will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significantly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decrease</a:t>
            </a:r>
            <a:endParaRPr lang="cs-CZ" sz="3200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712050" y="4682580"/>
            <a:ext cx="42241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may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be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wanted</a:t>
            </a:r>
            <a:r>
              <a:rPr lang="cs-CZ" sz="2800" dirty="0">
                <a:solidFill>
                  <a:srgbClr val="FF0000"/>
                </a:solidFill>
              </a:rPr>
              <a:t> by </a:t>
            </a:r>
            <a:r>
              <a:rPr lang="cs-CZ" sz="2800" dirty="0" err="1">
                <a:solidFill>
                  <a:srgbClr val="FF0000"/>
                </a:solidFill>
              </a:rPr>
              <a:t>the</a:t>
            </a:r>
            <a:r>
              <a:rPr lang="cs-CZ" sz="2800" dirty="0">
                <a:solidFill>
                  <a:srgbClr val="FF0000"/>
                </a:solidFill>
              </a:rPr>
              <a:t> police </a:t>
            </a:r>
            <a:r>
              <a:rPr lang="cs-CZ" sz="2800" dirty="0" err="1">
                <a:solidFill>
                  <a:srgbClr val="FF0000"/>
                </a:solidFill>
              </a:rPr>
              <a:t>for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possesion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of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explosives</a:t>
            </a:r>
            <a:r>
              <a:rPr lang="cs-CZ" sz="2800" dirty="0">
                <a:solidFill>
                  <a:srgbClr val="FF0000"/>
                </a:solidFill>
              </a:rPr>
              <a:t>. (</a:t>
            </a:r>
            <a:r>
              <a:rPr lang="cs-CZ" sz="2800" dirty="0" err="1">
                <a:solidFill>
                  <a:srgbClr val="FF0000"/>
                </a:solidFill>
              </a:rPr>
              <a:t>if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get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caught</a:t>
            </a:r>
            <a:r>
              <a:rPr lang="cs-CZ" sz="2800" dirty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1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155823" y="167064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4EEC385-11F7-3498-776A-E142079AA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-4729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1533CCB9-C378-23DE-CBE0-31CF2FA1A346}"/>
              </a:ext>
            </a:extLst>
          </p:cNvPr>
          <p:cNvSpPr txBox="1"/>
          <p:nvPr/>
        </p:nvSpPr>
        <p:spPr>
          <a:xfrm>
            <a:off x="921190" y="5192938"/>
            <a:ext cx="48174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Built-in accelerometer to detect suspicious movement or unauthorized removal.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130420" y="1983217"/>
            <a:ext cx="490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963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Explosion is triggered remotely or automatically after a specific distance from the owner.</a:t>
            </a:r>
            <a:r>
              <a:rPr lang="cs-CZ" sz="2000" dirty="0"/>
              <a:t> (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be</a:t>
            </a:r>
            <a:r>
              <a:rPr lang="cs-CZ" sz="2000" dirty="0"/>
              <a:t> </a:t>
            </a:r>
            <a:r>
              <a:rPr lang="cs-CZ" sz="2000" dirty="0" err="1"/>
              <a:t>dissambled</a:t>
            </a:r>
            <a:r>
              <a:rPr lang="cs-CZ" sz="2000" dirty="0"/>
              <a:t>)</a:t>
            </a:r>
            <a:endParaRPr lang="en-US" sz="20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440273" y="3333042"/>
            <a:ext cx="2371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Battery life: up to 3 months per charge.</a:t>
            </a:r>
          </a:p>
        </p:txBody>
      </p:sp>
      <p:pic>
        <p:nvPicPr>
          <p:cNvPr id="2050" name="Picture 2" descr="Definitivní tečka za Galaxy Note 7: aktualizace zcela zakáže nabíjení |  Diit.cz">
            <a:extLst>
              <a:ext uri="{FF2B5EF4-FFF2-40B4-BE49-F238E27FC236}">
                <a16:creationId xmlns:a16="http://schemas.microsoft.com/office/drawing/2014/main" id="{0F127D0B-775A-EBEC-DDBA-DF161FBA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83" y="1604787"/>
            <a:ext cx="2789081" cy="15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orean roulette">
            <a:extLst>
              <a:ext uri="{FF2B5EF4-FFF2-40B4-BE49-F238E27FC236}">
                <a16:creationId xmlns:a16="http://schemas.microsoft.com/office/drawing/2014/main" id="{C8E10811-8E8A-8510-EF3D-6FC24930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" y="1284083"/>
            <a:ext cx="3069111" cy="1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709543" y="3429000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  <p:pic>
        <p:nvPicPr>
          <p:cNvPr id="1026" name="Picture 2" descr="Aligátor na Hradě - Zem&amp;Vek">
            <a:extLst>
              <a:ext uri="{FF2B5EF4-FFF2-40B4-BE49-F238E27FC236}">
                <a16:creationId xmlns:a16="http://schemas.microsoft.com/office/drawing/2014/main" id="{6EF467F9-A510-7742-E6C3-F8DC103C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4655386"/>
            <a:ext cx="2694095" cy="19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4hodin - Český turista včerajším výstupom na Kriváň baví... | Facebook">
            <a:extLst>
              <a:ext uri="{FF2B5EF4-FFF2-40B4-BE49-F238E27FC236}">
                <a16:creationId xmlns:a16="http://schemas.microsoft.com/office/drawing/2014/main" id="{3A1C7F9B-8276-213F-EB2E-48C3A78E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52" y="1379732"/>
            <a:ext cx="1812525" cy="374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arvey Specter | Suits Wiki | Fandom">
            <a:extLst>
              <a:ext uri="{FF2B5EF4-FFF2-40B4-BE49-F238E27FC236}">
                <a16:creationId xmlns:a16="http://schemas.microsoft.com/office/drawing/2014/main" id="{C5A9AC29-665C-1884-76A4-DC70C175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6123" y="64946"/>
            <a:ext cx="1974578" cy="30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28810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4348781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8164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Compact and slim to fit easily in pockets or small bags.</a:t>
            </a:r>
          </a:p>
        </p:txBody>
      </p:sp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589312" y="3706000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5ADD90EB-BD65-62C0-B9C4-1D84887CB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9052">
            <a:off x="5336041" y="2816611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C3B94152-FE06-38FD-2758-240C25AE31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7685">
            <a:off x="6334285" y="3152885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389DBE49-0E83-A803-6C93-2F5B0F4E6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5888">
            <a:off x="14290344" y="2495598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268</Words>
  <Application>Microsoft Office PowerPoint</Application>
  <PresentationFormat>Širokoúhlá obrazovka</PresentationFormat>
  <Paragraphs>23</Paragraphs>
  <Slides>14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ui-sans-serif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Václav Kožený</cp:lastModifiedBy>
  <cp:revision>9</cp:revision>
  <dcterms:created xsi:type="dcterms:W3CDTF">2024-11-27T08:36:40Z</dcterms:created>
  <dcterms:modified xsi:type="dcterms:W3CDTF">2024-12-02T14:40:38Z</dcterms:modified>
</cp:coreProperties>
</file>